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handoutMasterIdLst>
    <p:handoutMasterId r:id="rId95"/>
  </p:handoutMasterIdLst>
  <p:sldIdLst>
    <p:sldId id="256" r:id="rId2"/>
    <p:sldId id="315" r:id="rId3"/>
    <p:sldId id="1015" r:id="rId4"/>
    <p:sldId id="314" r:id="rId5"/>
    <p:sldId id="1017" r:id="rId6"/>
    <p:sldId id="800" r:id="rId7"/>
    <p:sldId id="313" r:id="rId8"/>
    <p:sldId id="1018" r:id="rId9"/>
    <p:sldId id="878" r:id="rId10"/>
    <p:sldId id="1046" r:id="rId11"/>
    <p:sldId id="798" r:id="rId12"/>
    <p:sldId id="316" r:id="rId13"/>
    <p:sldId id="1074" r:id="rId14"/>
    <p:sldId id="744" r:id="rId15"/>
    <p:sldId id="1014" r:id="rId16"/>
    <p:sldId id="782" r:id="rId17"/>
    <p:sldId id="1016"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86" r:id="rId46"/>
    <p:sldId id="1087" r:id="rId47"/>
    <p:sldId id="1101" r:id="rId48"/>
    <p:sldId id="973" r:id="rId49"/>
    <p:sldId id="1102" r:id="rId50"/>
    <p:sldId id="1103" r:id="rId51"/>
    <p:sldId id="1058" r:id="rId52"/>
    <p:sldId id="1104" r:id="rId53"/>
    <p:sldId id="1105" r:id="rId54"/>
    <p:sldId id="1106" r:id="rId55"/>
    <p:sldId id="1066" r:id="rId56"/>
    <p:sldId id="985" r:id="rId57"/>
    <p:sldId id="1035" r:id="rId58"/>
    <p:sldId id="1055" r:id="rId59"/>
    <p:sldId id="1054" r:id="rId60"/>
    <p:sldId id="1057" r:id="rId61"/>
    <p:sldId id="1071" r:id="rId62"/>
    <p:sldId id="1075" r:id="rId63"/>
    <p:sldId id="1050" r:id="rId64"/>
    <p:sldId id="1051" r:id="rId65"/>
    <p:sldId id="1040" r:id="rId66"/>
    <p:sldId id="1049" r:id="rId67"/>
    <p:sldId id="1092" r:id="rId68"/>
    <p:sldId id="1097" r:id="rId69"/>
    <p:sldId id="1098" r:id="rId70"/>
    <p:sldId id="1099" r:id="rId71"/>
    <p:sldId id="1100" r:id="rId72"/>
    <p:sldId id="997" r:id="rId73"/>
    <p:sldId id="1020" r:id="rId74"/>
    <p:sldId id="1022" r:id="rId75"/>
    <p:sldId id="1070" r:id="rId76"/>
    <p:sldId id="1026" r:id="rId77"/>
    <p:sldId id="1019" r:id="rId78"/>
    <p:sldId id="1028" r:id="rId79"/>
    <p:sldId id="1029" r:id="rId80"/>
    <p:sldId id="1025" r:id="rId81"/>
    <p:sldId id="1069" r:id="rId82"/>
    <p:sldId id="1021" r:id="rId83"/>
    <p:sldId id="1027" r:id="rId84"/>
    <p:sldId id="1047" r:id="rId85"/>
    <p:sldId id="1048" r:id="rId86"/>
    <p:sldId id="1108" r:id="rId87"/>
    <p:sldId id="268" r:id="rId88"/>
    <p:sldId id="1031" r:id="rId89"/>
    <p:sldId id="269" r:id="rId90"/>
    <p:sldId id="974" r:id="rId91"/>
    <p:sldId id="1064" r:id="rId92"/>
    <p:sldId id="1107"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87"/>
  </p:normalViewPr>
  <p:slideViewPr>
    <p:cSldViewPr snapToGrid="0" snapToObjects="1">
      <p:cViewPr>
        <p:scale>
          <a:sx n="137" d="100"/>
          <a:sy n="137" d="100"/>
        </p:scale>
        <p:origin x="16" y="-58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3/12/22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3/12/22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13</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52</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63</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64</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3/12/22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3/12/22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3/12/22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3/12/22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3/12/22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3/12/22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3/12/22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3/12/22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3/12/22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3/12/22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3/12/22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3/12/22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6.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33.png"/><Relationship Id="rId5" Type="http://schemas.openxmlformats.org/officeDocument/2006/relationships/image" Target="../media/image23.png"/><Relationship Id="rId15" Type="http://schemas.openxmlformats.org/officeDocument/2006/relationships/image" Target="../media/image37.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png"/><Relationship Id="rId12" Type="http://schemas.openxmlformats.org/officeDocument/2006/relationships/image" Target="../media/image38.png"/><Relationship Id="rId17" Type="http://schemas.openxmlformats.org/officeDocument/2006/relationships/image" Target="../media/image65.png"/><Relationship Id="rId2" Type="http://schemas.openxmlformats.org/officeDocument/2006/relationships/notesSlide" Target="../notesSlides/notesSlide28.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2.png"/><Relationship Id="rId5" Type="http://schemas.openxmlformats.org/officeDocument/2006/relationships/image" Target="../media/image18.png"/><Relationship Id="rId15" Type="http://schemas.openxmlformats.org/officeDocument/2006/relationships/image" Target="../media/image63.png"/><Relationship Id="rId10" Type="http://schemas.openxmlformats.org/officeDocument/2006/relationships/image" Target="../media/image31.png"/><Relationship Id="rId19" Type="http://schemas.openxmlformats.org/officeDocument/2006/relationships/image" Target="../media/image67.png"/><Relationship Id="rId4" Type="http://schemas.openxmlformats.org/officeDocument/2006/relationships/image" Target="../media/image17.png"/><Relationship Id="rId9" Type="http://schemas.openxmlformats.org/officeDocument/2006/relationships/image" Target="../media/image30.png"/><Relationship Id="rId14" Type="http://schemas.openxmlformats.org/officeDocument/2006/relationships/image" Target="../media/image62.png"/><Relationship Id="rId22"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50.png"/><Relationship Id="rId7"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101.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740.png"/></Relationships>
</file>

<file path=ppt/slides/_rels/slide6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6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5.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gif"/></Relationships>
</file>

<file path=ppt/slides/_rels/slide7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100.jpeg"/><Relationship Id="rId7" Type="http://schemas.openxmlformats.org/officeDocument/2006/relationships/image" Target="../media/image210.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01.png"/><Relationship Id="rId5" Type="http://schemas.openxmlformats.org/officeDocument/2006/relationships/image" Target="../media/image192.png"/><Relationship Id="rId4" Type="http://schemas.openxmlformats.org/officeDocument/2006/relationships/image" Target="../media/image181.png"/><Relationship Id="rId9" Type="http://schemas.openxmlformats.org/officeDocument/2006/relationships/image" Target="../media/image23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06.jpeg"/><Relationship Id="rId5" Type="http://schemas.openxmlformats.org/officeDocument/2006/relationships/image" Target="../media/image105.gif"/><Relationship Id="rId4" Type="http://schemas.openxmlformats.org/officeDocument/2006/relationships/image" Target="../media/image104.png"/></Relationships>
</file>

<file path=ppt/slides/_rels/slide8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12.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17</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21360"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21360"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233800"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233800"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572789" y="1598527"/>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572789" y="1598527"/>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370976" y="2678119"/>
            <a:ext cx="3567548" cy="1893497"/>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b="0" dirty="0"/>
              </a:p>
              <a:p>
                <a:pPr marL="285750" indent="-285750">
                  <a:buFont typeface="Arial" panose="020B0604020202020204" pitchFamily="34" charset="0"/>
                  <a:buChar char="•"/>
                </a:pPr>
                <a:r>
                  <a:rPr lang="en-US" dirty="0"/>
                  <a:t>On upper right, oscillation conditions is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b="0" dirty="0"/>
              </a:p>
              <a:p>
                <a:pPr marL="285750" indent="-285750">
                  <a:buFont typeface="Arial" panose="020B0604020202020204" pitchFamily="34" charset="0"/>
                  <a:buChar char="•"/>
                </a:pPr>
                <a:r>
                  <a:rPr lang="en-US" dirty="0"/>
                  <a:t>For lower right,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542"/>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b="0" dirty="0"/>
                  <a:t>For sine waves,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e>
                    </m:d>
                    <m:r>
                      <a:rPr lang="en-US" b="0" i="1" smtClean="0">
                        <a:latin typeface="Cambria Math" panose="02040503050406030204" pitchFamily="18" charset="0"/>
                      </a:rPr>
                      <m:t>=1, </m:t>
                    </m:r>
                    <m:r>
                      <a:rPr lang="en-US" b="0" i="1" smtClean="0">
                        <a:latin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&gt;1</m:t>
                    </m:r>
                  </m:oMath>
                </a14:m>
                <a:r>
                  <a:rPr lang="en-US" b="0" dirty="0"/>
                  <a:t> </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𝐴𝐵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You can use the feedback networks on the previous slide for 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𝐴</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m:t>
                                </m:r>
                              </m:den>
                            </m:f>
                            <m:r>
                              <a:rPr lang="en-US" i="1">
                                <a:latin typeface="Cambria Math" panose="02040503050406030204" pitchFamily="18" charset="0"/>
                                <a:ea typeface="Cambria Math" panose="02040503050406030204" pitchFamily="18" charset="0"/>
                              </a:rPr>
                              <m:t>)</m:t>
                            </m:r>
                          </m:den>
                        </m:f>
                      </m:den>
                    </m:f>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485" t="-67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5776842" cy="2516553"/>
              </a:xfrm>
              <a:prstGeom prst="rect">
                <a:avLst/>
              </a:prstGeom>
              <a:blipFill>
                <a:blip r:embed="rId3"/>
                <a:stretch>
                  <a:fillRect l="-43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730"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1726627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1371212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21963671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11023892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58115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3751838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904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595C5C77-C10F-6743-91AA-C8B794FB5C02}"/>
              </a:ext>
            </a:extLst>
          </p:cNvPr>
          <p:cNvGrpSpPr/>
          <p:nvPr/>
        </p:nvGrpSpPr>
        <p:grpSpPr>
          <a:xfrm>
            <a:off x="1215246" y="1328615"/>
            <a:ext cx="8859495" cy="4246846"/>
            <a:chOff x="1215246" y="1328615"/>
            <a:chExt cx="8859495"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1180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328988"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328988" cy="4668261"/>
              </a:xfrm>
              <a:prstGeom prst="rect">
                <a:avLst/>
              </a:prstGeom>
              <a:blipFill>
                <a:blip r:embed="rId3"/>
                <a:stretch>
                  <a:fillRect l="-983"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30795523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spTree>
    <p:extLst>
      <p:ext uri="{BB962C8B-B14F-4D97-AF65-F5344CB8AC3E}">
        <p14:creationId xmlns:p14="http://schemas.microsoft.com/office/powerpoint/2010/main" val="366907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9021</TotalTime>
  <Words>7480</Words>
  <Application>Microsoft Macintosh PowerPoint</Application>
  <PresentationFormat>Widescreen</PresentationFormat>
  <Paragraphs>1724</Paragraphs>
  <Slides>92</Slides>
  <Notes>65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1173</cp:revision>
  <dcterms:created xsi:type="dcterms:W3CDTF">2021-07-06T18:24:07Z</dcterms:created>
  <dcterms:modified xsi:type="dcterms:W3CDTF">2022-03-12T21:15:56Z</dcterms:modified>
</cp:coreProperties>
</file>